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782602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днем дождь, временами сильный дождь, гроза, град. Ветер юго-западный с переходом на северо-западный 9-14, днем порывы 15-20 м/с. Температура воздуха ночью 10-12, днем 25-27 тепла.</a:t>
            </a: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5-7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06079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392293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28166</TotalTime>
  <Words>610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4319</cp:revision>
  <cp:lastPrinted>2021-07-01T03:56:27Z</cp:lastPrinted>
  <dcterms:created xsi:type="dcterms:W3CDTF">2018-03-27T06:03:00Z</dcterms:created>
  <dcterms:modified xsi:type="dcterms:W3CDTF">2026-05-19T07:34:17Z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